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A971-879B-4701-8449-0B81598D1FD5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A3DDA-2BF1-4651-9676-6F50544F6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A971-879B-4701-8449-0B81598D1FD5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A3DDA-2BF1-4651-9676-6F50544F6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A971-879B-4701-8449-0B81598D1FD5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A3DDA-2BF1-4651-9676-6F50544F6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A971-879B-4701-8449-0B81598D1FD5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A3DDA-2BF1-4651-9676-6F50544F6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A971-879B-4701-8449-0B81598D1FD5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A3DDA-2BF1-4651-9676-6F50544F6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A971-879B-4701-8449-0B81598D1FD5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A3DDA-2BF1-4651-9676-6F50544F6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A971-879B-4701-8449-0B81598D1FD5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A3DDA-2BF1-4651-9676-6F50544F6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A971-879B-4701-8449-0B81598D1FD5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A3DDA-2BF1-4651-9676-6F50544F6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A971-879B-4701-8449-0B81598D1FD5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A3DDA-2BF1-4651-9676-6F50544F6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A971-879B-4701-8449-0B81598D1FD5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A3DDA-2BF1-4651-9676-6F50544F6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2A971-879B-4701-8449-0B81598D1FD5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A3DDA-2BF1-4651-9676-6F50544F6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2A971-879B-4701-8449-0B81598D1FD5}" type="datetimeFigureOut">
              <a:rPr lang="ru-RU" smtClean="0"/>
              <a:pPr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A3DDA-2BF1-4651-9676-6F50544F6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b="1" dirty="0"/>
              <a:t>«Единство многообразия» 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МБОУ Ханжиновская </a:t>
            </a:r>
            <a:r>
              <a:rPr lang="ru-RU" dirty="0" err="1" smtClean="0">
                <a:solidFill>
                  <a:srgbClr val="FF0000"/>
                </a:solidFill>
              </a:rPr>
              <a:t>сош</a:t>
            </a:r>
            <a:r>
              <a:rPr lang="ru-RU" dirty="0" smtClean="0">
                <a:solidFill>
                  <a:srgbClr val="FF0000"/>
                </a:solidFill>
              </a:rPr>
              <a:t> Заларинский район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Ноябрь 2024 г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39" y="285728"/>
            <a:ext cx="2762269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20097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b="1" dirty="0" smtClean="0">
                <a:solidFill>
                  <a:srgbClr val="FF0000"/>
                </a:solidFill>
              </a:rPr>
              <a:t>Цель :</a:t>
            </a:r>
            <a:r>
              <a:rPr lang="ru-RU" sz="2700" dirty="0" smtClean="0"/>
              <a:t> формирование и развитие у обучающихся отрицательного отношения к экстремистским проявлениям.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Задачи: </a:t>
            </a:r>
          </a:p>
          <a:p>
            <a:r>
              <a:rPr lang="ru-RU" dirty="0" smtClean="0"/>
              <a:t> </a:t>
            </a:r>
            <a:r>
              <a:rPr lang="ru-RU" dirty="0"/>
              <a:t>выяснить исходный уровень информированности подростков об опасности экстремизма; </a:t>
            </a:r>
          </a:p>
          <a:p>
            <a:r>
              <a:rPr lang="ru-RU" dirty="0" smtClean="0"/>
              <a:t> </a:t>
            </a:r>
            <a:r>
              <a:rPr lang="ru-RU" dirty="0"/>
              <a:t>снизить риск возможного возникновения экстремистских проявлений в образовательной среде; </a:t>
            </a:r>
          </a:p>
          <a:p>
            <a:r>
              <a:rPr lang="ru-RU" dirty="0" smtClean="0"/>
              <a:t> </a:t>
            </a:r>
            <a:r>
              <a:rPr lang="ru-RU" dirty="0"/>
              <a:t>расширить представления подростков о том, что они являются частью многонационального общества, где все представители имеют равные права; </a:t>
            </a:r>
          </a:p>
          <a:p>
            <a:r>
              <a:rPr lang="ru-RU" dirty="0" smtClean="0"/>
              <a:t> </a:t>
            </a:r>
            <a:r>
              <a:rPr lang="ru-RU" dirty="0"/>
              <a:t>развить у обучающихся навыки проявления силы воли и принятия собственных решений; </a:t>
            </a:r>
          </a:p>
          <a:p>
            <a:r>
              <a:rPr lang="ru-RU" dirty="0" smtClean="0"/>
              <a:t> </a:t>
            </a:r>
            <a:r>
              <a:rPr lang="ru-RU" dirty="0"/>
              <a:t>проверить уровень усвоения информации. 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Сроки проведения Недели 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Неделя проводится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/>
              <a:t>с 11 по 16 ноября 2024 года. </a:t>
            </a: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Участники Недели </a:t>
            </a:r>
          </a:p>
          <a:p>
            <a:pPr>
              <a:buNone/>
            </a:pPr>
            <a:r>
              <a:rPr lang="ru-RU" b="1" dirty="0" smtClean="0"/>
              <a:t>Обучающиеся 1-11 классов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sz="49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User\Downloads\20241204_2221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273314">
            <a:off x="883372" y="1245652"/>
            <a:ext cx="3190087" cy="2392565"/>
          </a:xfrm>
          <a:prstGeom prst="rect">
            <a:avLst/>
          </a:prstGeom>
          <a:noFill/>
        </p:spPr>
      </p:pic>
      <p:pic>
        <p:nvPicPr>
          <p:cNvPr id="2051" name="Picture 3" descr="C:\Users\User\Downloads\20241204_2221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85195">
            <a:off x="5214942" y="928670"/>
            <a:ext cx="3071834" cy="2303876"/>
          </a:xfrm>
          <a:prstGeom prst="rect">
            <a:avLst/>
          </a:prstGeom>
          <a:noFill/>
        </p:spPr>
      </p:pic>
      <p:pic>
        <p:nvPicPr>
          <p:cNvPr id="2052" name="Picture 4" descr="C:\Users\User\Downloads\20241204_2221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4071942"/>
            <a:ext cx="3357586" cy="2518190"/>
          </a:xfrm>
          <a:prstGeom prst="rect">
            <a:avLst/>
          </a:prstGeom>
          <a:noFill/>
        </p:spPr>
      </p:pic>
      <p:pic>
        <p:nvPicPr>
          <p:cNvPr id="2053" name="Picture 5" descr="C:\Users\User\Downloads\20241204_2221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4000504"/>
            <a:ext cx="1928826" cy="25717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43306" y="2928934"/>
            <a:ext cx="278608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Квест-игра</a:t>
            </a:r>
            <a:r>
              <a:rPr lang="ru-RU" dirty="0" smtClean="0"/>
              <a:t> между МБОУ </a:t>
            </a:r>
            <a:r>
              <a:rPr lang="ru-RU" dirty="0" err="1" smtClean="0"/>
              <a:t>Ханжинвской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и МБОУ </a:t>
            </a:r>
            <a:r>
              <a:rPr lang="ru-RU" dirty="0" err="1" smtClean="0"/>
              <a:t>Тыретской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Классные часы, внеурочные занятия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User\Downloads\20241118_1401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799713">
            <a:off x="571472" y="1571612"/>
            <a:ext cx="2000264" cy="2500330"/>
          </a:xfrm>
          <a:prstGeom prst="rect">
            <a:avLst/>
          </a:prstGeom>
          <a:noFill/>
        </p:spPr>
      </p:pic>
      <p:pic>
        <p:nvPicPr>
          <p:cNvPr id="3075" name="Picture 3" descr="C:\Users\User\Downloads\20241118_1357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00740">
            <a:off x="5147824" y="1490856"/>
            <a:ext cx="3357586" cy="2518190"/>
          </a:xfrm>
          <a:prstGeom prst="rect">
            <a:avLst/>
          </a:prstGeom>
          <a:noFill/>
        </p:spPr>
      </p:pic>
      <p:pic>
        <p:nvPicPr>
          <p:cNvPr id="3076" name="Picture 4" descr="C:\Users\User\Downloads\20241118_1356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4143380"/>
            <a:ext cx="2857520" cy="2286016"/>
          </a:xfrm>
          <a:prstGeom prst="rect">
            <a:avLst/>
          </a:prstGeom>
          <a:noFill/>
        </p:spPr>
      </p:pic>
      <p:pic>
        <p:nvPicPr>
          <p:cNvPr id="3077" name="Picture 5" descr="C:\Users\User\Downloads\20241204_2339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2214554"/>
            <a:ext cx="2071702" cy="15537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ownloads\20241204_234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868411">
            <a:off x="4714876" y="571480"/>
            <a:ext cx="2411616" cy="3215488"/>
          </a:xfrm>
          <a:prstGeom prst="rect">
            <a:avLst/>
          </a:prstGeom>
          <a:noFill/>
        </p:spPr>
      </p:pic>
      <p:pic>
        <p:nvPicPr>
          <p:cNvPr id="4099" name="Picture 3" descr="C:\Users\User\Downloads\20241204_2342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22628">
            <a:off x="400361" y="957304"/>
            <a:ext cx="3286116" cy="2464587"/>
          </a:xfrm>
          <a:prstGeom prst="rect">
            <a:avLst/>
          </a:prstGeom>
          <a:noFill/>
        </p:spPr>
      </p:pic>
      <p:pic>
        <p:nvPicPr>
          <p:cNvPr id="4100" name="Picture 4" descr="C:\Users\User\Downloads\20241204_2342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64660">
            <a:off x="6358502" y="3507732"/>
            <a:ext cx="2263120" cy="3017493"/>
          </a:xfrm>
          <a:prstGeom prst="rect">
            <a:avLst/>
          </a:prstGeom>
          <a:noFill/>
        </p:spPr>
      </p:pic>
      <p:pic>
        <p:nvPicPr>
          <p:cNvPr id="1026" name="Picture 2" descr="C:\Users\User\Downloads\IMG-d242dd44074fac6cccf1ae90bfbd7a83-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28894">
            <a:off x="2000232" y="3857628"/>
            <a:ext cx="2714620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2041</TotalTime>
  <Words>105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«Единство многообразия»  </vt:lpstr>
      <vt:lpstr>  Цель : формирование и развитие у обучающихся отрицательного отношения к экстремистским проявлениям.  </vt:lpstr>
      <vt:lpstr>Сроки проведения Недели  </vt:lpstr>
      <vt:lpstr> </vt:lpstr>
      <vt:lpstr>Классные часы, внеурочные занятия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«Единство многообразия»  </dc:title>
  <dc:creator>User</dc:creator>
  <cp:lastModifiedBy>User</cp:lastModifiedBy>
  <cp:revision>2</cp:revision>
  <dcterms:created xsi:type="dcterms:W3CDTF">2024-12-03T05:48:17Z</dcterms:created>
  <dcterms:modified xsi:type="dcterms:W3CDTF">2024-12-04T17:20:50Z</dcterms:modified>
</cp:coreProperties>
</file>