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2" r:id="rId4"/>
    <p:sldId id="259" r:id="rId5"/>
    <p:sldId id="260" r:id="rId6"/>
    <p:sldId id="257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48" d="100"/>
          <a:sy n="48" d="100"/>
        </p:scale>
        <p:origin x="-48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703E2-6C38-4542-B7A8-602136B2A499}" type="datetimeFigureOut">
              <a:rPr lang="ru-RU" smtClean="0"/>
              <a:t>12.12.2024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1ECC3-A6F2-4904-A047-80AD2CABE8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703E2-6C38-4542-B7A8-602136B2A499}" type="datetimeFigureOut">
              <a:rPr lang="ru-RU" smtClean="0"/>
              <a:t>12.12.2024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1ECC3-A6F2-4904-A047-80AD2CABE8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703E2-6C38-4542-B7A8-602136B2A499}" type="datetimeFigureOut">
              <a:rPr lang="ru-RU" smtClean="0"/>
              <a:t>12.12.2024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1ECC3-A6F2-4904-A047-80AD2CABE8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703E2-6C38-4542-B7A8-602136B2A499}" type="datetimeFigureOut">
              <a:rPr lang="ru-RU" smtClean="0"/>
              <a:t>12.12.2024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1ECC3-A6F2-4904-A047-80AD2CABE8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703E2-6C38-4542-B7A8-602136B2A499}" type="datetimeFigureOut">
              <a:rPr lang="ru-RU" smtClean="0"/>
              <a:t>12.12.2024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1ECC3-A6F2-4904-A047-80AD2CABE8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703E2-6C38-4542-B7A8-602136B2A499}" type="datetimeFigureOut">
              <a:rPr lang="ru-RU" smtClean="0"/>
              <a:t>12.12.2024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1ECC3-A6F2-4904-A047-80AD2CABE8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703E2-6C38-4542-B7A8-602136B2A499}" type="datetimeFigureOut">
              <a:rPr lang="ru-RU" smtClean="0"/>
              <a:t>12.12.2024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1ECC3-A6F2-4904-A047-80AD2CABE8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703E2-6C38-4542-B7A8-602136B2A499}" type="datetimeFigureOut">
              <a:rPr lang="ru-RU" smtClean="0"/>
              <a:t>12.12.2024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1ECC3-A6F2-4904-A047-80AD2CABE8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703E2-6C38-4542-B7A8-602136B2A499}" type="datetimeFigureOut">
              <a:rPr lang="ru-RU" smtClean="0"/>
              <a:t>12.12.2024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1ECC3-A6F2-4904-A047-80AD2CABE8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703E2-6C38-4542-B7A8-602136B2A499}" type="datetimeFigureOut">
              <a:rPr lang="ru-RU" smtClean="0"/>
              <a:t>12.12.2024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1ECC3-A6F2-4904-A047-80AD2CABE8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703E2-6C38-4542-B7A8-602136B2A499}" type="datetimeFigureOut">
              <a:rPr lang="ru-RU" smtClean="0"/>
              <a:t>12.12.2024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1ECC3-A6F2-4904-A047-80AD2CABE8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9703E2-6C38-4542-B7A8-602136B2A499}" type="datetimeFigureOut">
              <a:rPr lang="ru-RU" smtClean="0"/>
              <a:t>12.12.2024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41ECC3-A6F2-4904-A047-80AD2CABE89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Профилактическая неделя 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«Здоровая семья»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МБОУ </a:t>
            </a:r>
            <a:r>
              <a:rPr lang="ru-RU" dirty="0" err="1" smtClean="0"/>
              <a:t>Ханжиновская</a:t>
            </a:r>
            <a:r>
              <a:rPr lang="ru-RU" dirty="0" smtClean="0"/>
              <a:t> </a:t>
            </a:r>
            <a:r>
              <a:rPr lang="ru-RU" dirty="0" err="1" smtClean="0"/>
              <a:t>сош</a:t>
            </a:r>
            <a:r>
              <a:rPr lang="ru-RU" dirty="0" smtClean="0"/>
              <a:t> </a:t>
            </a:r>
            <a:r>
              <a:rPr lang="ru-RU" dirty="0" err="1" smtClean="0"/>
              <a:t>Заларинский</a:t>
            </a:r>
            <a:r>
              <a:rPr lang="ru-RU" dirty="0" smtClean="0"/>
              <a:t> район </a:t>
            </a:r>
          </a:p>
          <a:p>
            <a:r>
              <a:rPr lang="ru-RU" dirty="0" smtClean="0"/>
              <a:t>Декабрь 2024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 t="13331" r="561"/>
          <a:stretch>
            <a:fillRect/>
          </a:stretch>
        </p:blipFill>
        <p:spPr bwMode="auto">
          <a:xfrm>
            <a:off x="3428992" y="214290"/>
            <a:ext cx="2500330" cy="1632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Цели и задачи Недели </a:t>
            </a:r>
            <a:br>
              <a:rPr lang="ru-RU" b="1" dirty="0">
                <a:solidFill>
                  <a:srgbClr val="FF0000"/>
                </a:solidFill>
              </a:rPr>
            </a:b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Цель</a:t>
            </a:r>
            <a:r>
              <a:rPr lang="ru-RU" dirty="0"/>
              <a:t>: формирование и развитие у подростков ценностного отношения к семье и собственной жизни. </a:t>
            </a:r>
          </a:p>
          <a:p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Задачи:</a:t>
            </a:r>
            <a:r>
              <a:rPr lang="ru-RU" dirty="0"/>
              <a:t> </a:t>
            </a:r>
          </a:p>
          <a:p>
            <a:r>
              <a:rPr lang="ru-RU" dirty="0" smtClean="0"/>
              <a:t> </a:t>
            </a:r>
            <a:r>
              <a:rPr lang="ru-RU" dirty="0"/>
              <a:t>определить исходный уровень информированности подростков об опасности ВИЧ; </a:t>
            </a:r>
          </a:p>
          <a:p>
            <a:r>
              <a:rPr lang="ru-RU" dirty="0" smtClean="0"/>
              <a:t> </a:t>
            </a:r>
            <a:r>
              <a:rPr lang="ru-RU" dirty="0"/>
              <a:t>дать обучающимся достоверную информацию о возможностях предотвращения инфицирования; </a:t>
            </a:r>
          </a:p>
          <a:p>
            <a:r>
              <a:rPr lang="ru-RU" dirty="0" smtClean="0"/>
              <a:t> </a:t>
            </a:r>
            <a:r>
              <a:rPr lang="ru-RU" dirty="0"/>
              <a:t>расширить представление подростков о семье, как о значимой и позитивно влияющей составляющей частной и общественной жизни; </a:t>
            </a:r>
          </a:p>
          <a:p>
            <a:r>
              <a:rPr lang="ru-RU" dirty="0" smtClean="0"/>
              <a:t> </a:t>
            </a:r>
            <a:r>
              <a:rPr lang="ru-RU" dirty="0"/>
              <a:t>проверить уровень усвоения информации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Сроки проведения и участники недели 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Со  </a:t>
            </a:r>
            <a:r>
              <a:rPr lang="ru-RU" b="1" dirty="0"/>
              <a:t>2 декабря по 6 декабря 2024 года. </a:t>
            </a:r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r>
              <a:rPr lang="ru-RU" b="1" dirty="0" smtClean="0"/>
              <a:t>Обучающиеся 7-11 классов 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«В </a:t>
            </a:r>
            <a:r>
              <a:rPr lang="ru-RU" sz="2800" b="1" dirty="0" smtClean="0">
                <a:solidFill>
                  <a:srgbClr val="FF0000"/>
                </a:solidFill>
              </a:rPr>
              <a:t>ПОИСКАХ </a:t>
            </a:r>
            <a:r>
              <a:rPr lang="ru-RU" sz="2800" b="1" dirty="0">
                <a:solidFill>
                  <a:srgbClr val="FF0000"/>
                </a:solidFill>
              </a:rPr>
              <a:t>СЕМЕЙНЫХ ЦЕННОСТЕЙ </a:t>
            </a:r>
            <a:r>
              <a:rPr lang="ru-RU" sz="2800" b="1" dirty="0" smtClean="0">
                <a:solidFill>
                  <a:srgbClr val="FF0000"/>
                </a:solidFill>
              </a:rPr>
              <a:t>.»</a:t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(КВЕСТ-ИГРА) 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3074" name="Picture 2" descr="C:\Users\User\Downloads\20241205_013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449712"/>
            <a:ext cx="3024336" cy="1396866"/>
          </a:xfrm>
          <a:prstGeom prst="rect">
            <a:avLst/>
          </a:prstGeom>
          <a:noFill/>
        </p:spPr>
      </p:pic>
      <p:pic>
        <p:nvPicPr>
          <p:cNvPr id="3075" name="Picture 3" descr="C:\Users\User\Downloads\20241205_012950.jpg"/>
          <p:cNvPicPr>
            <a:picLocks noChangeAspect="1" noChangeArrowheads="1"/>
          </p:cNvPicPr>
          <p:nvPr/>
        </p:nvPicPr>
        <p:blipFill>
          <a:blip r:embed="rId3" cstate="print"/>
          <a:srcRect l="35312" t="10504"/>
          <a:stretch>
            <a:fillRect/>
          </a:stretch>
        </p:blipFill>
        <p:spPr bwMode="auto">
          <a:xfrm>
            <a:off x="4572000" y="3068960"/>
            <a:ext cx="2376264" cy="1518438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704" y="3284984"/>
            <a:ext cx="3818520" cy="17616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8499" y="2708920"/>
            <a:ext cx="1374018" cy="29760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 descr="C:\Users\1\Downloads\20241205_012423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8359" y="1262797"/>
            <a:ext cx="2520280" cy="1164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rgbClr val="C00000"/>
                </a:solidFill>
              </a:rPr>
              <a:t>«Мужчина и женщина»</a:t>
            </a:r>
            <a:br>
              <a:rPr lang="ru-RU" sz="3100" b="1" dirty="0" smtClean="0">
                <a:solidFill>
                  <a:srgbClr val="C00000"/>
                </a:solidFill>
              </a:rPr>
            </a:br>
            <a:r>
              <a:rPr lang="ru-RU" sz="3100" b="1" dirty="0" smtClean="0">
                <a:solidFill>
                  <a:srgbClr val="C00000"/>
                </a:solidFill>
              </a:rPr>
              <a:t>(занятие для обучающихся 10-11 классов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63688" y="1600201"/>
            <a:ext cx="6923112" cy="3773016"/>
          </a:xfrm>
        </p:spPr>
        <p:txBody>
          <a:bodyPr/>
          <a:lstStyle/>
          <a:p>
            <a:endParaRPr lang="ru-RU" dirty="0" smtClean="0"/>
          </a:p>
          <a:p>
            <a:r>
              <a:rPr lang="ru-RU" dirty="0" smtClean="0"/>
              <a:t>                                                  </a:t>
            </a:r>
            <a:endParaRPr lang="ru-RU" dirty="0"/>
          </a:p>
        </p:txBody>
      </p:sp>
      <p:pic>
        <p:nvPicPr>
          <p:cNvPr id="3074" name="Picture 2" descr="C:\Users\1\Downloads\20241205_15323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340768"/>
            <a:ext cx="3672408" cy="1696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1\Downloads\20241205_15325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540" y="3501008"/>
            <a:ext cx="3312368" cy="1529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1\Downloads\20241205_15331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3989" y="1455626"/>
            <a:ext cx="4176464" cy="1929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1\Downloads\20241205_153417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4292" y="3847024"/>
            <a:ext cx="3676161" cy="1697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357166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Открытые уроки </a:t>
            </a:r>
            <a:br>
              <a:rPr lang="ru-RU" sz="3200" dirty="0" smtClean="0">
                <a:solidFill>
                  <a:srgbClr val="FF0000"/>
                </a:solidFill>
              </a:rPr>
            </a:br>
            <a:r>
              <a:rPr lang="ru-RU" sz="3200" dirty="0" smtClean="0">
                <a:solidFill>
                  <a:srgbClr val="FF0000"/>
                </a:solidFill>
              </a:rPr>
              <a:t> на тему: «МОЯ СЕМЬЯ»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User\Downloads\IMG-62628bca3129252d67927394aef3edf9-V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643051"/>
            <a:ext cx="3248060" cy="1500198"/>
          </a:xfrm>
          <a:prstGeom prst="rect">
            <a:avLst/>
          </a:prstGeom>
          <a:noFill/>
        </p:spPr>
      </p:pic>
      <p:pic>
        <p:nvPicPr>
          <p:cNvPr id="1027" name="Picture 3" descr="C:\Users\User\Downloads\IMG-9518ffa7547f4b1a0c831cd979499fc6-V.jpg"/>
          <p:cNvPicPr>
            <a:picLocks noChangeAspect="1" noChangeArrowheads="1"/>
          </p:cNvPicPr>
          <p:nvPr/>
        </p:nvPicPr>
        <p:blipFill>
          <a:blip r:embed="rId3" cstate="print"/>
          <a:srcRect l="17187" t="2638" r="4687"/>
          <a:stretch>
            <a:fillRect/>
          </a:stretch>
        </p:blipFill>
        <p:spPr bwMode="auto">
          <a:xfrm>
            <a:off x="4000496" y="1643050"/>
            <a:ext cx="3571900" cy="2055978"/>
          </a:xfrm>
          <a:prstGeom prst="rect">
            <a:avLst/>
          </a:prstGeom>
          <a:noFill/>
        </p:spPr>
      </p:pic>
      <p:pic>
        <p:nvPicPr>
          <p:cNvPr id="1028" name="Picture 4" descr="C:\Users\User\Downloads\IMG-153e4e5c767244a6341ccef2ee9a5476-V.jpg"/>
          <p:cNvPicPr>
            <a:picLocks noChangeAspect="1" noChangeArrowheads="1"/>
          </p:cNvPicPr>
          <p:nvPr/>
        </p:nvPicPr>
        <p:blipFill>
          <a:blip r:embed="rId4" cstate="print"/>
          <a:srcRect l="7031" t="2638" r="30469"/>
          <a:stretch>
            <a:fillRect/>
          </a:stretch>
        </p:blipFill>
        <p:spPr bwMode="auto">
          <a:xfrm>
            <a:off x="785786" y="3571876"/>
            <a:ext cx="2428892" cy="1747581"/>
          </a:xfrm>
          <a:prstGeom prst="rect">
            <a:avLst/>
          </a:prstGeom>
          <a:noFill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0496" y="4014788"/>
            <a:ext cx="2575297" cy="13688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8291</TotalTime>
  <Words>105</Words>
  <Application>Microsoft Office PowerPoint</Application>
  <PresentationFormat>Экран (4:3)</PresentationFormat>
  <Paragraphs>20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Профилактическая неделя  «Здоровая семья»</vt:lpstr>
      <vt:lpstr>Цели и задачи Недели  </vt:lpstr>
      <vt:lpstr>Сроки проведения и участники недели </vt:lpstr>
      <vt:lpstr>«В ПОИСКАХ СЕМЕЙНЫХ ЦЕННОСТЕЙ .» (КВЕСТ-ИГРА) </vt:lpstr>
      <vt:lpstr>«Мужчина и женщина» (занятие для обучающихся 10-11 классов)</vt:lpstr>
      <vt:lpstr>Открытые уроки   на тему: «МОЯ СЕМЬЯ»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1</cp:lastModifiedBy>
  <cp:revision>6</cp:revision>
  <dcterms:created xsi:type="dcterms:W3CDTF">2024-12-04T15:34:10Z</dcterms:created>
  <dcterms:modified xsi:type="dcterms:W3CDTF">2024-12-12T11:56:58Z</dcterms:modified>
</cp:coreProperties>
</file>