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35E3354-A3C2-443A-89F8-36F619E3B506}" type="datetimeFigureOut">
              <a:rPr lang="ru-RU" smtClean="0"/>
              <a:pPr/>
              <a:t>20.09.2024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59966A9-CC82-48E9-803A-2A48CC1875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ПРОФИЛАКТИЧЕСКАЯ НЕДЕЛЯ  </a:t>
            </a:r>
            <a:br>
              <a:rPr lang="ru-RU" sz="3200" b="1" dirty="0" smtClean="0"/>
            </a:br>
            <a:r>
              <a:rPr lang="ru-RU" sz="3200" b="1" dirty="0" smtClean="0"/>
              <a:t>«РАЗНОЦВЕТНАЯ НЕДЕЛЯ»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МБОУ Ханжиновская </a:t>
            </a:r>
            <a:r>
              <a:rPr lang="ru-RU" dirty="0" err="1" smtClean="0"/>
              <a:t>сош</a:t>
            </a:r>
            <a:endParaRPr lang="ru-RU" dirty="0" smtClean="0"/>
          </a:p>
          <a:p>
            <a:r>
              <a:rPr lang="ru-RU" dirty="0" smtClean="0"/>
              <a:t>Заларинский район </a:t>
            </a:r>
          </a:p>
          <a:p>
            <a:r>
              <a:rPr lang="ru-RU" dirty="0" smtClean="0"/>
              <a:t>Сентябрь 2024 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и задачи Недели </a:t>
            </a:r>
          </a:p>
          <a:p>
            <a:r>
              <a:rPr lang="ru-RU" i="1" dirty="0" smtClean="0"/>
              <a:t>Цель: снижение рисков </a:t>
            </a:r>
            <a:r>
              <a:rPr lang="ru-RU" i="1" dirty="0" err="1" smtClean="0"/>
              <a:t>самоповреждающего</a:t>
            </a:r>
            <a:r>
              <a:rPr lang="ru-RU" i="1" dirty="0" smtClean="0"/>
              <a:t> поведения, в том числе суицидального, среди обучающихся.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Задачи: </a:t>
            </a:r>
          </a:p>
          <a:p>
            <a:r>
              <a:rPr lang="ru-RU" dirty="0" smtClean="0"/>
              <a:t>⎯ проведение комплекса мероприятий, направленных на формирование социально активной позиции обучающихся; </a:t>
            </a:r>
          </a:p>
          <a:p>
            <a:r>
              <a:rPr lang="ru-RU" dirty="0" smtClean="0"/>
              <a:t>⎯ развитие навыков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эмоционального состояния; </a:t>
            </a:r>
          </a:p>
          <a:p>
            <a:r>
              <a:rPr lang="ru-RU" dirty="0" smtClean="0"/>
              <a:t>⎯ расширение представление подростков о возможностях участия в </a:t>
            </a:r>
            <a:r>
              <a:rPr lang="ru-RU" dirty="0" err="1" smtClean="0"/>
              <a:t>просоциальных</a:t>
            </a:r>
            <a:r>
              <a:rPr lang="ru-RU" dirty="0" smtClean="0"/>
              <a:t> видах деятельности (социально активная и трудовая деятельность, спорт, творчество, подвижные игры и др.); </a:t>
            </a:r>
          </a:p>
          <a:p>
            <a:r>
              <a:rPr lang="ru-RU" dirty="0" smtClean="0"/>
              <a:t>⎯ развитие у обучающихся навыков самостоятельного и ответственного выбора.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Сроки проведения Недели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9 по 14 сентября 2024 года. </a:t>
            </a:r>
          </a:p>
          <a:p>
            <a:pPr>
              <a:buNone/>
            </a:pPr>
            <a:r>
              <a:rPr lang="ru-RU" b="1" dirty="0" smtClean="0"/>
              <a:t> Участники Недели </a:t>
            </a:r>
            <a:r>
              <a:rPr lang="ru-RU" dirty="0" smtClean="0"/>
              <a:t>обучающиеся младшей, средней и старшей ступени,  педагогический коллектив и родители.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ЧЕРНО- БЕЛЫЙ ДЕНЬ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i="1" dirty="0" smtClean="0"/>
              <a:t>                                                                  Часто простое кажется вздорным, </a:t>
            </a:r>
          </a:p>
          <a:p>
            <a:r>
              <a:rPr lang="ru-RU" sz="1800" i="1" dirty="0" smtClean="0"/>
              <a:t>                                                                       Черное — белым, белое — черным</a:t>
            </a: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1428760" cy="150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786314" y="3714752"/>
            <a:ext cx="3931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Акция «Мы — это много Я!» </a:t>
            </a:r>
            <a:endParaRPr lang="ru-RU" dirty="0"/>
          </a:p>
        </p:txBody>
      </p:sp>
      <p:pic>
        <p:nvPicPr>
          <p:cNvPr id="1027" name="Picture 3" descr="C:\Users\User\Desktop\фото для отчетов\изображение_viber_2024-09-13_15-05-22-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285992"/>
            <a:ext cx="2786064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КРАСНЫЙ ДЕНЬ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User\Desktop\фото для отчетов\изображение_viber_2024-09-12_09-13-46-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143248"/>
            <a:ext cx="3659195" cy="2744396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928934"/>
            <a:ext cx="3571900" cy="267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28604"/>
            <a:ext cx="2571768" cy="83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214414" y="17144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Конфликт — решение есть!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 СИНИЙ ДЕНЬ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571480"/>
            <a:ext cx="2238397" cy="90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285860"/>
            <a:ext cx="1900236" cy="253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2428868"/>
            <a:ext cx="4008430" cy="1851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285984" y="4786322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Акция «Ящик Доверия</a:t>
            </a:r>
            <a:r>
              <a:rPr lang="ru-RU" sz="2800" b="1" dirty="0" smtClean="0"/>
              <a:t>». «Синий забор» </a:t>
            </a:r>
            <a:endParaRPr lang="ru-RU" sz="28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ЗЕЛЕНЫЙ ДЕНЬ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i="1" dirty="0" smtClean="0"/>
              <a:t>                                                           Семья – это не просто важная вещь, </a:t>
            </a:r>
          </a:p>
          <a:p>
            <a:r>
              <a:rPr lang="ru-RU" sz="1800" i="1" dirty="0" smtClean="0"/>
              <a:t>                                                                                                                              -это все. </a:t>
            </a:r>
          </a:p>
          <a:p>
            <a:r>
              <a:rPr lang="ru-RU" sz="1800" i="1" dirty="0" smtClean="0"/>
              <a:t>                                                                                                            Майкл ДЖ. Фокс</a:t>
            </a:r>
            <a:endParaRPr lang="ru-RU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57166"/>
            <a:ext cx="23241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Users\User\Desktop\фото для отчетов\изображение_viber_2024-09-12_16-13-32-8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786058"/>
            <a:ext cx="2286016" cy="3048021"/>
          </a:xfrm>
          <a:prstGeom prst="rect">
            <a:avLst/>
          </a:prstGeom>
          <a:noFill/>
        </p:spPr>
      </p:pic>
      <p:pic>
        <p:nvPicPr>
          <p:cNvPr id="7" name="Picture 4" descr="C:\Users\User\Desktop\фото для отчетов\изображение_viber_2024-09-12_16-13-33-1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1285860"/>
            <a:ext cx="3000396" cy="2250297"/>
          </a:xfrm>
          <a:prstGeom prst="rect">
            <a:avLst/>
          </a:prstGeom>
          <a:noFill/>
        </p:spPr>
      </p:pic>
      <p:pic>
        <p:nvPicPr>
          <p:cNvPr id="8" name="Picture 3" descr="C:\Users\User\Desktop\фото для отчетов\изображение_viber_2024-09-12_16-13-32-9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571876"/>
            <a:ext cx="2285998" cy="3047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</TotalTime>
  <Words>181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ПРОФИЛАКТИЧЕСКАЯ НЕДЕЛЯ   «РАЗНОЦВЕТНАЯ НЕДЕЛЯ»</vt:lpstr>
      <vt:lpstr>Слайд 2</vt:lpstr>
      <vt:lpstr>Сроки проведения Недели</vt:lpstr>
      <vt:lpstr>            ЧЕРНО- БЕЛЫЙ ДЕНЬ </vt:lpstr>
      <vt:lpstr>КРАСНЫЙ ДЕНЬ </vt:lpstr>
      <vt:lpstr> СИНИЙ ДЕНЬ </vt:lpstr>
      <vt:lpstr>ЗЕЛЕНЫЙ ДЕНЬ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ПРОФИЛАКТИЧЕСКАЯ НЕДЕЛЯ   «РАЗНОЦВЕТНАЯ НЕДЕЛЯ»</dc:title>
  <dc:creator>User</dc:creator>
  <cp:lastModifiedBy>User</cp:lastModifiedBy>
  <cp:revision>2</cp:revision>
  <dcterms:created xsi:type="dcterms:W3CDTF">2024-09-19T22:34:56Z</dcterms:created>
  <dcterms:modified xsi:type="dcterms:W3CDTF">2024-09-20T00:37:29Z</dcterms:modified>
</cp:coreProperties>
</file>