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63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9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C4AEE7-E622-4A0C-8D3E-3F157E7C0EF3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DD5E95F-BD5B-479B-A7AE-805AA99C38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Профилактическая неделя </a:t>
            </a:r>
            <a:br>
              <a:rPr lang="ru-RU" dirty="0" smtClean="0"/>
            </a:br>
            <a:r>
              <a:rPr lang="ru-RU" dirty="0" smtClean="0"/>
              <a:t>«Высокая ответственность»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МБОУ Ханжиновская </a:t>
            </a:r>
            <a:r>
              <a:rPr lang="ru-RU" dirty="0" err="1" smtClean="0"/>
              <a:t>сош</a:t>
            </a:r>
            <a:endParaRPr lang="ru-RU" dirty="0" smtClean="0"/>
          </a:p>
          <a:p>
            <a:r>
              <a:rPr lang="ru-RU" dirty="0" smtClean="0"/>
              <a:t>Заларинский район </a:t>
            </a:r>
          </a:p>
          <a:p>
            <a:r>
              <a:rPr lang="ru-RU" dirty="0" smtClean="0"/>
              <a:t>Сентябрь 2024 г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Цель</a:t>
            </a:r>
            <a:r>
              <a:rPr lang="ru-RU" dirty="0" smtClean="0"/>
              <a:t>: формирование российской гражданской идентичности, принадлежности к общности граждан Российской Федерации, к народу России как источнику власти в Российском государстве и субъекту тысячелетней российской государственности, уважения к правам, свободам и обязанностям гражданина России, правовой и политической культуры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 smtClean="0">
                <a:solidFill>
                  <a:srgbClr val="FF0000"/>
                </a:solidFill>
              </a:rPr>
              <a:t>Задачи: </a:t>
            </a:r>
          </a:p>
          <a:p>
            <a:r>
              <a:rPr lang="ru-RU" dirty="0" smtClean="0"/>
              <a:t>⎯ снизить риск возможного возникновения экстремистских проявлений в образовательной среде; </a:t>
            </a:r>
          </a:p>
          <a:p>
            <a:r>
              <a:rPr lang="ru-RU" dirty="0" smtClean="0"/>
              <a:t>⎯ расширить представления подростков о том, что они являются частью многонационального общества, где все представители имеют равные права; </a:t>
            </a:r>
          </a:p>
          <a:p>
            <a:r>
              <a:rPr lang="ru-RU" dirty="0" smtClean="0"/>
              <a:t>⎯ повысить уровень осведомленности обучающихся о наиболее актуальных </a:t>
            </a:r>
            <a:r>
              <a:rPr lang="ru-RU" dirty="0" err="1" smtClean="0"/>
              <a:t>интернет-угрозах</a:t>
            </a:r>
            <a:r>
              <a:rPr lang="ru-RU" dirty="0" smtClean="0"/>
              <a:t> (с учетом возраста аудитории); </a:t>
            </a:r>
          </a:p>
          <a:p>
            <a:r>
              <a:rPr lang="ru-RU" dirty="0" smtClean="0"/>
              <a:t>⎯ формировать навыки и осознанные подходы к противодействию </a:t>
            </a:r>
            <a:r>
              <a:rPr lang="ru-RU" dirty="0" err="1" smtClean="0"/>
              <a:t>интернет-угрозам</a:t>
            </a:r>
            <a:r>
              <a:rPr lang="ru-RU" dirty="0" smtClean="0"/>
              <a:t>; </a:t>
            </a:r>
          </a:p>
          <a:p>
            <a:r>
              <a:rPr lang="ru-RU" dirty="0" smtClean="0"/>
              <a:t>⎯ развивать у обучающихся навыки проявления силы воли и принятия собственных решений. </a:t>
            </a:r>
          </a:p>
          <a:p>
            <a:endParaRPr lang="ru-RU" dirty="0" smtClean="0"/>
          </a:p>
          <a:p>
            <a:r>
              <a:rPr lang="en-US" b="1" dirty="0" smtClean="0"/>
              <a:t> </a:t>
            </a:r>
            <a:endParaRPr lang="en-US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Сроки проведения Недели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2-7 сентября 2024 года 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>
                <a:solidFill>
                  <a:srgbClr val="FF0000"/>
                </a:solidFill>
              </a:rPr>
              <a:t>частники </a:t>
            </a:r>
            <a:r>
              <a:rPr lang="ru-RU" dirty="0" smtClean="0">
                <a:solidFill>
                  <a:srgbClr val="FF0000"/>
                </a:solidFill>
              </a:rPr>
              <a:t>Недели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Обучающиеся 1-11 классов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«Мы хотим жить в мире» </a:t>
            </a:r>
            <a:r>
              <a:rPr lang="ru-RU" b="1" dirty="0" smtClean="0"/>
              <a:t>(</a:t>
            </a:r>
            <a:r>
              <a:rPr lang="ru-RU" sz="2700" dirty="0" smtClean="0"/>
              <a:t>внеклассное мероприятие для учащихся начальной школы)</a:t>
            </a:r>
            <a:endParaRPr lang="ru-RU" sz="2700" dirty="0"/>
          </a:p>
        </p:txBody>
      </p:sp>
      <p:pic>
        <p:nvPicPr>
          <p:cNvPr id="4" name="Picture 2" descr="C:\Users\User\Desktop\фото для отчетов\изображение_viber_2024-09-06_12-25-27-3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3429024" cy="2571768"/>
          </a:xfrm>
          <a:prstGeom prst="rect">
            <a:avLst/>
          </a:prstGeom>
          <a:noFill/>
        </p:spPr>
      </p:pic>
      <p:pic>
        <p:nvPicPr>
          <p:cNvPr id="5" name="Picture 3" descr="C:\Users\User\Desktop\фото для отчетов\изображение_viber_2024-09-06_13-01-48-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357430"/>
            <a:ext cx="3768355" cy="3014684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000504"/>
            <a:ext cx="3500462" cy="2625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Единый урок мира «В памяти храним»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i="1" dirty="0" smtClean="0"/>
              <a:t> 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428736"/>
            <a:ext cx="385765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3579802" cy="2684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857628"/>
            <a:ext cx="3630083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1428736"/>
            <a:ext cx="2571768" cy="1930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Ш</a:t>
            </a:r>
            <a:r>
              <a:rPr lang="ru-RU" sz="2700" b="1" dirty="0" smtClean="0"/>
              <a:t>кола </a:t>
            </a:r>
            <a:r>
              <a:rPr lang="ru-RU" sz="2700" b="1" dirty="0" err="1" smtClean="0"/>
              <a:t>БЕЗопасности</a:t>
            </a:r>
            <a:r>
              <a:rPr lang="ru-RU" sz="2700" b="1" dirty="0" smtClean="0"/>
              <a:t>» </a:t>
            </a:r>
            <a:br>
              <a:rPr lang="ru-RU" sz="2700" b="1" dirty="0" smtClean="0"/>
            </a:br>
            <a:r>
              <a:rPr lang="ru-RU" sz="2700" dirty="0" smtClean="0"/>
              <a:t> </a:t>
            </a:r>
            <a:r>
              <a:rPr lang="ru-RU" sz="2700" b="1" dirty="0" smtClean="0"/>
              <a:t>Организация тренировочных эвакуаций, инструктажей </a:t>
            </a:r>
            <a:r>
              <a:rPr lang="ru-RU" sz="2700" b="1" dirty="0" smtClean="0"/>
              <a:t>сотрудников и учащихся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endParaRPr lang="ru-RU" sz="2700" dirty="0"/>
          </a:p>
        </p:txBody>
      </p:sp>
      <p:pic>
        <p:nvPicPr>
          <p:cNvPr id="2050" name="Picture 2" descr="C:\Users\User\Desktop\фото для отчетов\изображение_viber_2024-09-06_14-17-20-9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2322902" cy="3097202"/>
          </a:xfrm>
          <a:prstGeom prst="rect">
            <a:avLst/>
          </a:prstGeom>
          <a:noFill/>
        </p:spPr>
      </p:pic>
      <p:pic>
        <p:nvPicPr>
          <p:cNvPr id="2052" name="Picture 4" descr="C:\Users\User\Desktop\фото для отчетов\изображение_viber_2024-09-19_23-03-33-6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714488"/>
            <a:ext cx="3262335" cy="2446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Мастер-класс по изготовлению бумажных голубей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smtClean="0">
                <a:solidFill>
                  <a:srgbClr val="FF0000"/>
                </a:solidFill>
              </a:rPr>
              <a:t>Белый голубь – символ мира». 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User\Desktop\фото для отчетов\изображение_viber_2024-09-19_22-43-19-6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66" y="1982356"/>
            <a:ext cx="2714676" cy="2036007"/>
          </a:xfrm>
          <a:prstGeom prst="rect">
            <a:avLst/>
          </a:prstGeom>
          <a:noFill/>
        </p:spPr>
      </p:pic>
      <p:pic>
        <p:nvPicPr>
          <p:cNvPr id="3075" name="Picture 3" descr="C:\Users\User\Desktop\фото для отчетов\изображение_viber_2024-09-19_22-43-19-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786058"/>
            <a:ext cx="2143140" cy="2857520"/>
          </a:xfrm>
          <a:prstGeom prst="rect">
            <a:avLst/>
          </a:prstGeom>
          <a:noFill/>
        </p:spPr>
      </p:pic>
      <p:pic>
        <p:nvPicPr>
          <p:cNvPr id="3076" name="Picture 4" descr="C:\Users\User\Desktop\фото для отчетов\изображение_viber_2024-09-19_22-43-19-9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000504"/>
            <a:ext cx="2928958" cy="21967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</TotalTime>
  <Words>152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Профилактическая неделя  «Высокая ответственность»</vt:lpstr>
      <vt:lpstr>Слайд 2</vt:lpstr>
      <vt:lpstr> Сроки проведения Недели  </vt:lpstr>
      <vt:lpstr> участники Недели  </vt:lpstr>
      <vt:lpstr>«Мы хотим жить в мире» (внеклассное мероприятие для учащихся начальной школы)</vt:lpstr>
      <vt:lpstr> Единый урок мира «В памяти храним»   </vt:lpstr>
      <vt:lpstr>Школа БЕЗопасности»   Организация тренировочных эвакуаций, инструктажей сотрудников и учащихся  </vt:lpstr>
      <vt:lpstr> Мастер-класс по изготовлению бумажных голубей  «Белый голубь – символ мира».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Профилактическая неделя  «Высокая ответственность»</dc:title>
  <dc:creator>User</dc:creator>
  <cp:lastModifiedBy>User</cp:lastModifiedBy>
  <cp:revision>1</cp:revision>
  <dcterms:created xsi:type="dcterms:W3CDTF">2024-09-19T13:42:27Z</dcterms:created>
  <dcterms:modified xsi:type="dcterms:W3CDTF">2024-09-19T15:24:41Z</dcterms:modified>
</cp:coreProperties>
</file>