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7AA15-B920-40FF-9BEB-718D4DB2F676}" type="datetimeFigureOut">
              <a:rPr lang="ru-RU" smtClean="0"/>
              <a:t>05.12.2024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97AA15-B920-40FF-9BEB-718D4DB2F676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13B28-FCF8-4613-92A2-099E20E6C90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b="1" dirty="0"/>
              <a:t>«Мы за чистые лёгкие!»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МБОУ Ханжиновская </a:t>
            </a:r>
            <a:r>
              <a:rPr lang="ru-RU" dirty="0" err="1" smtClean="0">
                <a:solidFill>
                  <a:srgbClr val="FF0000"/>
                </a:solidFill>
              </a:rPr>
              <a:t>сош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Заларинский район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Ноябрь 2024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14290"/>
            <a:ext cx="2714644" cy="203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FF0000"/>
                </a:solidFill>
              </a:rPr>
              <a:t>Цель:</a:t>
            </a:r>
            <a:r>
              <a:rPr lang="ru-RU" sz="2200" b="1" dirty="0"/>
              <a:t> </a:t>
            </a:r>
            <a:r>
              <a:rPr lang="ru-RU" sz="2200" b="1" dirty="0" smtClean="0"/>
              <a:t>создание </a:t>
            </a:r>
            <a:r>
              <a:rPr lang="ru-RU" sz="2200" b="1" dirty="0"/>
              <a:t>условий для снижения рисков употребления табачных изделий и </a:t>
            </a:r>
            <a:r>
              <a:rPr lang="ru-RU" sz="2200" b="1" dirty="0" err="1"/>
              <a:t>никотинсодержащей</a:t>
            </a:r>
            <a:r>
              <a:rPr lang="ru-RU" sz="2200" b="1" dirty="0"/>
              <a:t> продукции участниками образовательного процесса</a:t>
            </a:r>
            <a:r>
              <a:rPr lang="ru-RU" b="1" dirty="0"/>
              <a:t>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Задачи:</a:t>
            </a:r>
            <a:r>
              <a:rPr lang="ru-RU" dirty="0"/>
              <a:t> </a:t>
            </a:r>
          </a:p>
          <a:p>
            <a:r>
              <a:rPr lang="ru-RU" dirty="0"/>
              <a:t>1. выявить исходный уровень информированности подростков об опасности употребления табака; </a:t>
            </a:r>
          </a:p>
          <a:p>
            <a:r>
              <a:rPr lang="ru-RU" dirty="0"/>
              <a:t>2. сформировать у обучающихся отрицательное отношение к употреблению табачных изделий и </a:t>
            </a:r>
            <a:r>
              <a:rPr lang="ru-RU" dirty="0" err="1"/>
              <a:t>никотинсодержащей</a:t>
            </a:r>
            <a:r>
              <a:rPr lang="ru-RU" dirty="0"/>
              <a:t> продукции; </a:t>
            </a:r>
          </a:p>
          <a:p>
            <a:r>
              <a:rPr lang="ru-RU" dirty="0"/>
              <a:t>3. расширить представления подростков о замещении употребления табачных изделий и </a:t>
            </a:r>
            <a:r>
              <a:rPr lang="ru-RU" dirty="0" err="1"/>
              <a:t>никотинсодержащей</a:t>
            </a:r>
            <a:r>
              <a:rPr lang="ru-RU" dirty="0"/>
              <a:t> продукции активной трудовой деятельностью, спортом, творчеством, подвижными играми; </a:t>
            </a:r>
          </a:p>
          <a:p>
            <a:r>
              <a:rPr lang="ru-RU" dirty="0"/>
              <a:t>4. развить у обучающихся навыки проявления силы воли и принятия собственных решений; проверить уровень усвоения информации.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Сроки проведения Недели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/>
              <a:t>с 21 по 26 ноября 2024 года. </a:t>
            </a: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  Участники </a:t>
            </a:r>
            <a:r>
              <a:rPr lang="ru-RU" b="1" dirty="0">
                <a:solidFill>
                  <a:srgbClr val="FF0000"/>
                </a:solidFill>
              </a:rPr>
              <a:t>Недели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Обучающиеся  5-11 класса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Открытие недели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</a:t>
            </a:r>
            <a:r>
              <a:rPr lang="ru-RU" b="1" dirty="0"/>
              <a:t>Мы за чистые лёгкие!»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051" name="Picture 3" descr="C:\Users\User\Downloads\suAZt4bfNsogHsp6PcNmFODMPCgs17z0BsImi44q6SO_Ii_ZRfOBvQ4k7E7ek1GVV8FEoAYLKaN_biHpxT7bUd5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3664" y="1714488"/>
            <a:ext cx="6977294" cy="392909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Информационно-тематические перемены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00108"/>
            <a:ext cx="2786082" cy="147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 descr="C:\Users\User\Downloads\IMG-86a873325f6692b20f1ec9b07ae078d3-V.jpg"/>
          <p:cNvPicPr>
            <a:picLocks noChangeAspect="1" noChangeArrowheads="1"/>
          </p:cNvPicPr>
          <p:nvPr/>
        </p:nvPicPr>
        <p:blipFill>
          <a:blip r:embed="rId3"/>
          <a:srcRect r="1563" b="40625"/>
          <a:stretch>
            <a:fillRect/>
          </a:stretch>
        </p:blipFill>
        <p:spPr bwMode="auto">
          <a:xfrm>
            <a:off x="3571868" y="1857364"/>
            <a:ext cx="3357586" cy="4280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КЛАССНЫЕ ЧАСЫ И ВНЕКЛАССНЫЕ МЕРОПРИЯТИЯ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ownloads\IMG-55065dfb1fa589f50f743ff575d5702d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760829">
            <a:off x="460726" y="1942046"/>
            <a:ext cx="3292572" cy="1852072"/>
          </a:xfrm>
          <a:prstGeom prst="rect">
            <a:avLst/>
          </a:prstGeom>
          <a:noFill/>
        </p:spPr>
      </p:pic>
      <p:pic>
        <p:nvPicPr>
          <p:cNvPr id="4099" name="Picture 3" descr="C:\Users\User\Downloads\IMG_20241124_1222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96224">
            <a:off x="6751300" y="1506190"/>
            <a:ext cx="2071702" cy="2762270"/>
          </a:xfrm>
          <a:prstGeom prst="rect">
            <a:avLst/>
          </a:prstGeom>
          <a:noFill/>
        </p:spPr>
      </p:pic>
      <p:pic>
        <p:nvPicPr>
          <p:cNvPr id="4100" name="Picture 4" descr="C:\Users\User\Downloads\20241205_0142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2214554"/>
            <a:ext cx="2428860" cy="1821645"/>
          </a:xfrm>
          <a:prstGeom prst="rect">
            <a:avLst/>
          </a:prstGeom>
          <a:noFill/>
        </p:spPr>
      </p:pic>
      <p:pic>
        <p:nvPicPr>
          <p:cNvPr id="4101" name="Picture 5" descr="C:\Users\User\Downloads\20241205_0142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357694"/>
            <a:ext cx="2857488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СПОРТИВНЫЕ СОРЕВНОВАНИЯ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User\Downloads\20241205_001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357694"/>
            <a:ext cx="2643206" cy="1982404"/>
          </a:xfrm>
          <a:prstGeom prst="rect">
            <a:avLst/>
          </a:prstGeom>
          <a:noFill/>
        </p:spPr>
      </p:pic>
      <p:pic>
        <p:nvPicPr>
          <p:cNvPr id="5123" name="Picture 3" descr="C:\Users\User\Downloads\20241205_0009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500174"/>
            <a:ext cx="3524275" cy="2643206"/>
          </a:xfrm>
          <a:prstGeom prst="rect">
            <a:avLst/>
          </a:prstGeom>
          <a:noFill/>
        </p:spPr>
      </p:pic>
      <p:pic>
        <p:nvPicPr>
          <p:cNvPr id="5124" name="Picture 4" descr="C:\Users\User\Downloads\20241205_00093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357298"/>
            <a:ext cx="3143272" cy="2357454"/>
          </a:xfrm>
          <a:prstGeom prst="rect">
            <a:avLst/>
          </a:prstGeom>
          <a:noFill/>
        </p:spPr>
      </p:pic>
      <p:pic>
        <p:nvPicPr>
          <p:cNvPr id="5125" name="Picture 5" descr="C:\Users\User\Downloads\20241205_001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2066" y="3857628"/>
            <a:ext cx="3714776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РОДИТЕЛЬСКОЕ СОБРАНИЕ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User\Downloads\20241205_0146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923644">
            <a:off x="571472" y="1571612"/>
            <a:ext cx="4257676" cy="1966514"/>
          </a:xfrm>
          <a:prstGeom prst="rect">
            <a:avLst/>
          </a:prstGeom>
          <a:noFill/>
        </p:spPr>
      </p:pic>
      <p:pic>
        <p:nvPicPr>
          <p:cNvPr id="6147" name="Picture 3" descr="C:\Users\User\Downloads\20241205_0145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65853">
            <a:off x="4657634" y="2845259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2096</TotalTime>
  <Words>126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«Мы за чистые лёгкие!» </vt:lpstr>
      <vt:lpstr>Цель: создание условий для снижения рисков употребления табачных изделий и никотинсодержащей продукции участниками образовательного процесса. </vt:lpstr>
      <vt:lpstr>Слайд 3</vt:lpstr>
      <vt:lpstr>Открытие недели  «Мы за чистые лёгкие!»  </vt:lpstr>
      <vt:lpstr>Информационно-тематические перемены</vt:lpstr>
      <vt:lpstr>КЛАССНЫЕ ЧАСЫ И ВНЕКЛАССНЫЕ МЕРОПРИЯТИЯ </vt:lpstr>
      <vt:lpstr>СПОРТИВНЫЕ СОРЕВНОВАНИЯ </vt:lpstr>
      <vt:lpstr>РОДИТЕЛЬСКОЕ СОБРАНИЕ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«Мы за чистые лёгкие!» </dc:title>
  <dc:creator>User</dc:creator>
  <cp:lastModifiedBy>User</cp:lastModifiedBy>
  <cp:revision>1</cp:revision>
  <dcterms:created xsi:type="dcterms:W3CDTF">2024-12-03T06:53:21Z</dcterms:created>
  <dcterms:modified xsi:type="dcterms:W3CDTF">2024-12-04T17:49:28Z</dcterms:modified>
</cp:coreProperties>
</file>