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8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797DB-961F-4427-9410-DB40AF114F47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80028-17C5-43C9-BFE8-015D535A9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Профилактическая неделя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«Равноправие»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МБОУ Ханжиновская </a:t>
            </a:r>
            <a:r>
              <a:rPr lang="ru-RU" b="1" dirty="0" err="1" smtClean="0">
                <a:solidFill>
                  <a:srgbClr val="002060"/>
                </a:solidFill>
              </a:rPr>
              <a:t>сош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Заларинский райо</a:t>
            </a:r>
            <a:r>
              <a:rPr lang="ru-RU" b="1" dirty="0" smtClean="0">
                <a:solidFill>
                  <a:srgbClr val="002060"/>
                </a:solidFill>
              </a:rPr>
              <a:t>н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Декабрь 2024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14290"/>
            <a:ext cx="1785950" cy="184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Цель, задачи, сроки проведения, участники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/>
              <a:t>Цель: повышение уровня правовых знаний участников образовательных отношений, профилактика правонарушений. </a:t>
            </a:r>
          </a:p>
          <a:p>
            <a:r>
              <a:rPr lang="ru-RU" b="1" dirty="0" smtClean="0"/>
              <a:t>Задачи: </a:t>
            </a:r>
          </a:p>
          <a:p>
            <a:r>
              <a:rPr lang="ru-RU" dirty="0" smtClean="0"/>
              <a:t> создать условия для гражданского самоопределения и самореализации в интеллектуальном, нравственном, культурном и физическом развитии; </a:t>
            </a:r>
          </a:p>
          <a:p>
            <a:r>
              <a:rPr lang="ru-RU" dirty="0" smtClean="0"/>
              <a:t> формировать гражданскую ответственности и правовое самосознание; </a:t>
            </a:r>
          </a:p>
          <a:p>
            <a:r>
              <a:rPr lang="ru-RU" dirty="0" smtClean="0"/>
              <a:t> формировать высокий уровень нравственной культуры; </a:t>
            </a:r>
          </a:p>
          <a:p>
            <a:r>
              <a:rPr lang="ru-RU" dirty="0" smtClean="0"/>
              <a:t> формировать активную гражданскую позицию и патриотическое сознание, правовую и политическую культуру. </a:t>
            </a:r>
          </a:p>
          <a:p>
            <a:endParaRPr lang="ru-RU" dirty="0" smtClean="0"/>
          </a:p>
          <a:p>
            <a:r>
              <a:rPr lang="ru-RU" b="1" dirty="0" smtClean="0"/>
              <a:t>3. Сроки проведения Недели </a:t>
            </a:r>
          </a:p>
          <a:p>
            <a:r>
              <a:rPr lang="ru-RU" dirty="0" smtClean="0"/>
              <a:t>Неделя проводится с </a:t>
            </a:r>
            <a:r>
              <a:rPr lang="ru-RU" dirty="0" smtClean="0"/>
              <a:t>09.по  13 </a:t>
            </a:r>
            <a:r>
              <a:rPr lang="ru-RU" dirty="0" smtClean="0"/>
              <a:t>декабря </a:t>
            </a:r>
            <a:r>
              <a:rPr lang="ru-RU" dirty="0" smtClean="0"/>
              <a:t>2024 </a:t>
            </a:r>
            <a:r>
              <a:rPr lang="ru-RU" dirty="0" smtClean="0"/>
              <a:t>года. </a:t>
            </a:r>
          </a:p>
          <a:p>
            <a:r>
              <a:rPr lang="ru-RU" b="1" dirty="0" smtClean="0"/>
              <a:t>4. Участники Недели </a:t>
            </a:r>
          </a:p>
          <a:p>
            <a:r>
              <a:rPr lang="ru-RU" dirty="0" smtClean="0"/>
              <a:t>обучающиеся </a:t>
            </a:r>
            <a:r>
              <a:rPr lang="ru-RU" dirty="0" smtClean="0"/>
              <a:t>1-11 классов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Проведение </a:t>
            </a:r>
            <a:r>
              <a:rPr lang="ru-RU" dirty="0" smtClean="0"/>
              <a:t>внеурочных занятий</a:t>
            </a:r>
            <a:r>
              <a:rPr lang="ru-RU" dirty="0" smtClean="0"/>
              <a:t> </a:t>
            </a:r>
            <a:r>
              <a:rPr lang="ru-RU" dirty="0"/>
              <a:t>по темам: «Конституция — основной закон государства в рамках проекта – </a:t>
            </a:r>
            <a:r>
              <a:rPr lang="ru-RU" dirty="0" smtClean="0"/>
              <a:t> </a:t>
            </a:r>
            <a:r>
              <a:rPr lang="ru-RU" dirty="0"/>
              <a:t>«Разговоры о важном». </a:t>
            </a:r>
          </a:p>
          <a:p>
            <a:endParaRPr lang="ru-RU" dirty="0"/>
          </a:p>
        </p:txBody>
      </p:sp>
      <p:pic>
        <p:nvPicPr>
          <p:cNvPr id="2050" name="Picture 2" descr="C:\Users\User\Downloads\IMG_20241209_08195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6699">
            <a:off x="6239168" y="3613328"/>
            <a:ext cx="2089544" cy="2786058"/>
          </a:xfrm>
          <a:prstGeom prst="rect">
            <a:avLst/>
          </a:prstGeom>
          <a:noFill/>
        </p:spPr>
      </p:pic>
      <p:pic>
        <p:nvPicPr>
          <p:cNvPr id="2051" name="Picture 3" descr="C:\Users\User\Downloads\IMG-e913249f611126837f342b3494197549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32343">
            <a:off x="714348" y="4000504"/>
            <a:ext cx="3214710" cy="2411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IX Всероссийский тест на знание Конституции РФ </a:t>
            </a:r>
            <a:r>
              <a:rPr lang="ru-RU" dirty="0" smtClean="0"/>
              <a:t>(обучающиеся 6-11 классов)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«Знатоки права» </a:t>
            </a:r>
            <a:endParaRPr lang="ru-RU" dirty="0"/>
          </a:p>
        </p:txBody>
      </p:sp>
      <p:pic>
        <p:nvPicPr>
          <p:cNvPr id="3074" name="Picture 2" descr="C:\Users\User\Downloads\Sh8D_1kHmBEzF-qf8kSjfMCA59da6GrCjMjRIBDpcuh2fjATfI2QpopxKZj7QUvmsFSkvNyFhidnGet3mUUFrdg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357298"/>
            <a:ext cx="3517375" cy="2638031"/>
          </a:xfrm>
          <a:prstGeom prst="rect">
            <a:avLst/>
          </a:prstGeom>
          <a:noFill/>
        </p:spPr>
      </p:pic>
      <p:pic>
        <p:nvPicPr>
          <p:cNvPr id="3075" name="Picture 3" descr="C:\Users\User\Downloads\ItsrRqWwXKShj6EZWw2KNBA8RkxSQuSpBW-_HoVuTkvdIThlI-sKYzs4pVwFRWXFZ540JU77qiNwyVmUdaUaflw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Деловая игра для родителей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«Под защитой закона»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ownloads\20241219_1646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2786082" cy="2089561"/>
          </a:xfrm>
          <a:prstGeom prst="rect">
            <a:avLst/>
          </a:prstGeom>
          <a:noFill/>
        </p:spPr>
      </p:pic>
      <p:pic>
        <p:nvPicPr>
          <p:cNvPr id="1027" name="Picture 3" descr="C:\Users\User\Downloads\20241219_1646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929066"/>
            <a:ext cx="2857520" cy="2143140"/>
          </a:xfrm>
          <a:prstGeom prst="rect">
            <a:avLst/>
          </a:prstGeom>
          <a:noFill/>
        </p:spPr>
      </p:pic>
      <p:pic>
        <p:nvPicPr>
          <p:cNvPr id="1028" name="Picture 4" descr="C:\Users\User\Downloads\20241219_1646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571612"/>
            <a:ext cx="2381266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7320</TotalTime>
  <Words>141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Профилактическая неделя  «Равноправие»</vt:lpstr>
      <vt:lpstr>Цель, задачи, сроки проведения, участники </vt:lpstr>
      <vt:lpstr>Слайд 3</vt:lpstr>
      <vt:lpstr>Слайд 4</vt:lpstr>
      <vt:lpstr>«Знатоки права» </vt:lpstr>
      <vt:lpstr>Деловая игра для родителей «Под защитой закона»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2024-12-11T06:15:14Z</dcterms:created>
  <dcterms:modified xsi:type="dcterms:W3CDTF">2024-12-19T09:08:52Z</dcterms:modified>
</cp:coreProperties>
</file>